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B14940-3F5F-8B12-3EA9-68A2E7BCB2DA}" v="123" dt="2022-02-15T11:30:58.970"/>
    <p1510:client id="{24DF0637-89DC-439A-AA83-F1CF9E42D24C}" v="308" dt="2022-02-15T11:05:38.8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2">
        <a:alpha val="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/>
    </dgm:fillClrLst>
    <dgm:linClrLst meth="repeat">
      <a:schemeClr val="lt2">
        <a:alpha val="0"/>
      </a:schemeClr>
    </dgm:linClrLst>
    <dgm:effectClrLst/>
    <dgm:txLinClrLst/>
    <dgm:txFillClrLst/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7EAAE5-FC65-4C0C-A2D8-A7010119DE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accent0_3" csCatId="mainScheme" phldr="1"/>
      <dgm:spPr/>
      <dgm:t>
        <a:bodyPr/>
        <a:lstStyle/>
        <a:p>
          <a:endParaRPr lang="en-US"/>
        </a:p>
      </dgm:t>
    </dgm:pt>
    <dgm:pt modelId="{8606E86B-7B0A-4F73-B5DA-290061C1DEC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You must put a backslash before your student reference if you are using an I-Phone.</a:t>
          </a:r>
        </a:p>
      </dgm:t>
    </dgm:pt>
    <dgm:pt modelId="{B8C3B0D4-9219-459A-BBFA-3082718E0108}" type="parTrans" cxnId="{A742BBC2-6A8D-4D48-8FE6-C36FF5B13B9E}">
      <dgm:prSet/>
      <dgm:spPr/>
      <dgm:t>
        <a:bodyPr/>
        <a:lstStyle/>
        <a:p>
          <a:endParaRPr lang="en-US"/>
        </a:p>
      </dgm:t>
    </dgm:pt>
    <dgm:pt modelId="{1C1428CE-3FB3-4224-942D-30BD01EB2A1D}" type="sibTrans" cxnId="{A742BBC2-6A8D-4D48-8FE6-C36FF5B13B9E}">
      <dgm:prSet/>
      <dgm:spPr/>
      <dgm:t>
        <a:bodyPr/>
        <a:lstStyle/>
        <a:p>
          <a:endParaRPr lang="en-US"/>
        </a:p>
      </dgm:t>
    </dgm:pt>
    <dgm:pt modelId="{92A2D81A-8958-4060-BCEB-59E9C9283D9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\</a:t>
          </a:r>
        </a:p>
      </dgm:t>
    </dgm:pt>
    <dgm:pt modelId="{E44B5679-5E3C-44F9-BBAD-493E9F2829EB}" type="parTrans" cxnId="{E708DE7C-0ECC-4A80-817E-2583296848BD}">
      <dgm:prSet/>
      <dgm:spPr/>
      <dgm:t>
        <a:bodyPr/>
        <a:lstStyle/>
        <a:p>
          <a:endParaRPr lang="en-US"/>
        </a:p>
      </dgm:t>
    </dgm:pt>
    <dgm:pt modelId="{09257229-AFD2-49B2-B322-56EF5684CBD6}" type="sibTrans" cxnId="{E708DE7C-0ECC-4A80-817E-2583296848BD}">
      <dgm:prSet/>
      <dgm:spPr/>
      <dgm:t>
        <a:bodyPr/>
        <a:lstStyle/>
        <a:p>
          <a:endParaRPr lang="en-US"/>
        </a:p>
      </dgm:t>
    </dgm:pt>
    <dgm:pt modelId="{277F5DA7-A364-415C-ACDE-CD818E92081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Android phones you just enter your student reference</a:t>
          </a:r>
        </a:p>
      </dgm:t>
    </dgm:pt>
    <dgm:pt modelId="{E223A0B2-B77B-4E3F-8408-6E3DACA1D9B3}" type="parTrans" cxnId="{16A875EB-A4C4-42A2-BE3A-9D80C470564A}">
      <dgm:prSet/>
      <dgm:spPr/>
      <dgm:t>
        <a:bodyPr/>
        <a:lstStyle/>
        <a:p>
          <a:endParaRPr lang="en-US"/>
        </a:p>
      </dgm:t>
    </dgm:pt>
    <dgm:pt modelId="{BA4D48A4-54BD-4F63-8D4E-A503AD2478E4}" type="sibTrans" cxnId="{16A875EB-A4C4-42A2-BE3A-9D80C470564A}">
      <dgm:prSet/>
      <dgm:spPr/>
      <dgm:t>
        <a:bodyPr/>
        <a:lstStyle/>
        <a:p>
          <a:endParaRPr lang="en-US"/>
        </a:p>
      </dgm:t>
    </dgm:pt>
    <dgm:pt modelId="{4BC10473-EC55-4B82-8DEB-C25D08D12051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Password is your normal e-mail password.</a:t>
          </a:r>
        </a:p>
      </dgm:t>
    </dgm:pt>
    <dgm:pt modelId="{706E55FB-E114-455D-A858-7DCEAC2D3CBC}" type="parTrans" cxnId="{DD3F42D4-F268-4964-83FB-55544DB0DFE8}">
      <dgm:prSet/>
      <dgm:spPr/>
      <dgm:t>
        <a:bodyPr/>
        <a:lstStyle/>
        <a:p>
          <a:endParaRPr lang="en-US"/>
        </a:p>
      </dgm:t>
    </dgm:pt>
    <dgm:pt modelId="{2BAA27BC-D559-4F45-9B8B-39EB6E85F17C}" type="sibTrans" cxnId="{DD3F42D4-F268-4964-83FB-55544DB0DFE8}">
      <dgm:prSet/>
      <dgm:spPr/>
      <dgm:t>
        <a:bodyPr/>
        <a:lstStyle/>
        <a:p>
          <a:endParaRPr lang="en-US"/>
        </a:p>
      </dgm:t>
    </dgm:pt>
    <dgm:pt modelId="{C09553D3-CE13-4F86-8D34-DFA0141E1F29}" type="pres">
      <dgm:prSet presAssocID="{CE7EAAE5-FC65-4C0C-A2D8-A7010119DE5E}" presName="root" presStyleCnt="0">
        <dgm:presLayoutVars>
          <dgm:dir/>
          <dgm:resizeHandles val="exact"/>
        </dgm:presLayoutVars>
      </dgm:prSet>
      <dgm:spPr/>
    </dgm:pt>
    <dgm:pt modelId="{9C86D3C4-5860-410F-9D36-5BC8D1AE24E3}" type="pres">
      <dgm:prSet presAssocID="{8606E86B-7B0A-4F73-B5DA-290061C1DEC7}" presName="compNode" presStyleCnt="0"/>
      <dgm:spPr/>
    </dgm:pt>
    <dgm:pt modelId="{2FC0C2E9-0FCC-49E4-BAFE-06FE34ECB77B}" type="pres">
      <dgm:prSet presAssocID="{8606E86B-7B0A-4F73-B5DA-290061C1DEC7}" presName="bgRect" presStyleLbl="bgShp" presStyleIdx="0" presStyleCnt="4"/>
      <dgm:spPr/>
    </dgm:pt>
    <dgm:pt modelId="{889B9EB6-7410-4CFD-8A58-81E2400DCF66}" type="pres">
      <dgm:prSet presAssocID="{8606E86B-7B0A-4F73-B5DA-290061C1DEC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77B9ED32-572A-4EFD-B34F-28E39A1E232B}" type="pres">
      <dgm:prSet presAssocID="{8606E86B-7B0A-4F73-B5DA-290061C1DEC7}" presName="spaceRect" presStyleCnt="0"/>
      <dgm:spPr/>
    </dgm:pt>
    <dgm:pt modelId="{34207E01-3A09-4EAF-8487-EF363C37AE24}" type="pres">
      <dgm:prSet presAssocID="{8606E86B-7B0A-4F73-B5DA-290061C1DEC7}" presName="parTx" presStyleLbl="revTx" presStyleIdx="0" presStyleCnt="4">
        <dgm:presLayoutVars>
          <dgm:chMax val="0"/>
          <dgm:chPref val="0"/>
        </dgm:presLayoutVars>
      </dgm:prSet>
      <dgm:spPr/>
    </dgm:pt>
    <dgm:pt modelId="{C469052A-B968-4E08-81B9-AA119B538F9A}" type="pres">
      <dgm:prSet presAssocID="{1C1428CE-3FB3-4224-942D-30BD01EB2A1D}" presName="sibTrans" presStyleCnt="0"/>
      <dgm:spPr/>
    </dgm:pt>
    <dgm:pt modelId="{5E8F385C-8A99-4C4A-A0D6-5FA565C2136E}" type="pres">
      <dgm:prSet presAssocID="{92A2D81A-8958-4060-BCEB-59E9C9283D9D}" presName="compNode" presStyleCnt="0"/>
      <dgm:spPr/>
    </dgm:pt>
    <dgm:pt modelId="{37BAD700-900C-44B7-B3C8-3C62A121A42F}" type="pres">
      <dgm:prSet presAssocID="{92A2D81A-8958-4060-BCEB-59E9C9283D9D}" presName="bgRect" presStyleLbl="bgShp" presStyleIdx="1" presStyleCnt="4"/>
      <dgm:spPr/>
    </dgm:pt>
    <dgm:pt modelId="{B7C76970-34CD-4749-8D25-7ABD5838F6F2}" type="pres">
      <dgm:prSet presAssocID="{92A2D81A-8958-4060-BCEB-59E9C9283D9D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A277D85F-A408-4F84-AE82-9ACFF7B88FA3}" type="pres">
      <dgm:prSet presAssocID="{92A2D81A-8958-4060-BCEB-59E9C9283D9D}" presName="spaceRect" presStyleCnt="0"/>
      <dgm:spPr/>
    </dgm:pt>
    <dgm:pt modelId="{6CCDCDD7-1026-4894-A0E5-CFDECD514956}" type="pres">
      <dgm:prSet presAssocID="{92A2D81A-8958-4060-BCEB-59E9C9283D9D}" presName="parTx" presStyleLbl="revTx" presStyleIdx="1" presStyleCnt="4">
        <dgm:presLayoutVars>
          <dgm:chMax val="0"/>
          <dgm:chPref val="0"/>
        </dgm:presLayoutVars>
      </dgm:prSet>
      <dgm:spPr/>
    </dgm:pt>
    <dgm:pt modelId="{E47B15AC-9FA0-401F-9C81-5690631C7B79}" type="pres">
      <dgm:prSet presAssocID="{09257229-AFD2-49B2-B322-56EF5684CBD6}" presName="sibTrans" presStyleCnt="0"/>
      <dgm:spPr/>
    </dgm:pt>
    <dgm:pt modelId="{5DC88091-C163-409B-8380-CC567FA26C8D}" type="pres">
      <dgm:prSet presAssocID="{277F5DA7-A364-415C-ACDE-CD818E920810}" presName="compNode" presStyleCnt="0"/>
      <dgm:spPr/>
    </dgm:pt>
    <dgm:pt modelId="{F7265E6F-2E88-4505-A75C-7D4036CD761D}" type="pres">
      <dgm:prSet presAssocID="{277F5DA7-A364-415C-ACDE-CD818E920810}" presName="bgRect" presStyleLbl="bgShp" presStyleIdx="2" presStyleCnt="4"/>
      <dgm:spPr/>
    </dgm:pt>
    <dgm:pt modelId="{412D5D96-DD9E-4B9F-A233-F49D8C0FE032}" type="pres">
      <dgm:prSet presAssocID="{277F5DA7-A364-415C-ACDE-CD818E920810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art Phone"/>
        </a:ext>
      </dgm:extLst>
    </dgm:pt>
    <dgm:pt modelId="{F9E80865-C144-42EF-9653-7E5B65238472}" type="pres">
      <dgm:prSet presAssocID="{277F5DA7-A364-415C-ACDE-CD818E920810}" presName="spaceRect" presStyleCnt="0"/>
      <dgm:spPr/>
    </dgm:pt>
    <dgm:pt modelId="{9182F733-FFF9-4D7A-9E6C-7D546BB522E9}" type="pres">
      <dgm:prSet presAssocID="{277F5DA7-A364-415C-ACDE-CD818E920810}" presName="parTx" presStyleLbl="revTx" presStyleIdx="2" presStyleCnt="4">
        <dgm:presLayoutVars>
          <dgm:chMax val="0"/>
          <dgm:chPref val="0"/>
        </dgm:presLayoutVars>
      </dgm:prSet>
      <dgm:spPr/>
    </dgm:pt>
    <dgm:pt modelId="{A4982BA1-4F69-4F25-AE22-767D73B1C1FE}" type="pres">
      <dgm:prSet presAssocID="{BA4D48A4-54BD-4F63-8D4E-A503AD2478E4}" presName="sibTrans" presStyleCnt="0"/>
      <dgm:spPr/>
    </dgm:pt>
    <dgm:pt modelId="{BD02B455-D7A9-4E73-9099-D8A6F412CFB6}" type="pres">
      <dgm:prSet presAssocID="{4BC10473-EC55-4B82-8DEB-C25D08D12051}" presName="compNode" presStyleCnt="0"/>
      <dgm:spPr/>
    </dgm:pt>
    <dgm:pt modelId="{D80ECE5E-FF9E-4CA2-8EE0-3F11BDC53090}" type="pres">
      <dgm:prSet presAssocID="{4BC10473-EC55-4B82-8DEB-C25D08D12051}" presName="bgRect" presStyleLbl="bgShp" presStyleIdx="3" presStyleCnt="4"/>
      <dgm:spPr/>
    </dgm:pt>
    <dgm:pt modelId="{C18EBCC0-D86F-4708-BC38-56B7608B9FA3}" type="pres">
      <dgm:prSet presAssocID="{4BC10473-EC55-4B82-8DEB-C25D08D12051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ck"/>
        </a:ext>
      </dgm:extLst>
    </dgm:pt>
    <dgm:pt modelId="{082A8641-C3F1-43C0-8085-C46920957A61}" type="pres">
      <dgm:prSet presAssocID="{4BC10473-EC55-4B82-8DEB-C25D08D12051}" presName="spaceRect" presStyleCnt="0"/>
      <dgm:spPr/>
    </dgm:pt>
    <dgm:pt modelId="{D2BED747-F7A4-4E79-8FD7-F48CA17C1915}" type="pres">
      <dgm:prSet presAssocID="{4BC10473-EC55-4B82-8DEB-C25D08D12051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BB9C9B27-FA39-44DF-B677-F2C4FE4B0F5D}" type="presOf" srcId="{277F5DA7-A364-415C-ACDE-CD818E920810}" destId="{9182F733-FFF9-4D7A-9E6C-7D546BB522E9}" srcOrd="0" destOrd="0" presId="urn:microsoft.com/office/officeart/2018/2/layout/IconVerticalSolidList"/>
    <dgm:cxn modelId="{652CF877-7107-4F94-93EA-45F41790FC1C}" type="presOf" srcId="{CE7EAAE5-FC65-4C0C-A2D8-A7010119DE5E}" destId="{C09553D3-CE13-4F86-8D34-DFA0141E1F29}" srcOrd="0" destOrd="0" presId="urn:microsoft.com/office/officeart/2018/2/layout/IconVerticalSolidList"/>
    <dgm:cxn modelId="{E708DE7C-0ECC-4A80-817E-2583296848BD}" srcId="{CE7EAAE5-FC65-4C0C-A2D8-A7010119DE5E}" destId="{92A2D81A-8958-4060-BCEB-59E9C9283D9D}" srcOrd="1" destOrd="0" parTransId="{E44B5679-5E3C-44F9-BBAD-493E9F2829EB}" sibTransId="{09257229-AFD2-49B2-B322-56EF5684CBD6}"/>
    <dgm:cxn modelId="{D6A27CA6-5B36-4E2A-81BC-91809F89991C}" type="presOf" srcId="{8606E86B-7B0A-4F73-B5DA-290061C1DEC7}" destId="{34207E01-3A09-4EAF-8487-EF363C37AE24}" srcOrd="0" destOrd="0" presId="urn:microsoft.com/office/officeart/2018/2/layout/IconVerticalSolidList"/>
    <dgm:cxn modelId="{A742BBC2-6A8D-4D48-8FE6-C36FF5B13B9E}" srcId="{CE7EAAE5-FC65-4C0C-A2D8-A7010119DE5E}" destId="{8606E86B-7B0A-4F73-B5DA-290061C1DEC7}" srcOrd="0" destOrd="0" parTransId="{B8C3B0D4-9219-459A-BBFA-3082718E0108}" sibTransId="{1C1428CE-3FB3-4224-942D-30BD01EB2A1D}"/>
    <dgm:cxn modelId="{DD3F42D4-F268-4964-83FB-55544DB0DFE8}" srcId="{CE7EAAE5-FC65-4C0C-A2D8-A7010119DE5E}" destId="{4BC10473-EC55-4B82-8DEB-C25D08D12051}" srcOrd="3" destOrd="0" parTransId="{706E55FB-E114-455D-A858-7DCEAC2D3CBC}" sibTransId="{2BAA27BC-D559-4F45-9B8B-39EB6E85F17C}"/>
    <dgm:cxn modelId="{AF51F5E6-515B-4C1D-B708-BD43BAD527BB}" type="presOf" srcId="{4BC10473-EC55-4B82-8DEB-C25D08D12051}" destId="{D2BED747-F7A4-4E79-8FD7-F48CA17C1915}" srcOrd="0" destOrd="0" presId="urn:microsoft.com/office/officeart/2018/2/layout/IconVerticalSolidList"/>
    <dgm:cxn modelId="{16A875EB-A4C4-42A2-BE3A-9D80C470564A}" srcId="{CE7EAAE5-FC65-4C0C-A2D8-A7010119DE5E}" destId="{277F5DA7-A364-415C-ACDE-CD818E920810}" srcOrd="2" destOrd="0" parTransId="{E223A0B2-B77B-4E3F-8408-6E3DACA1D9B3}" sibTransId="{BA4D48A4-54BD-4F63-8D4E-A503AD2478E4}"/>
    <dgm:cxn modelId="{6DE547EC-0710-4F6C-870F-ECC270141A83}" type="presOf" srcId="{92A2D81A-8958-4060-BCEB-59E9C9283D9D}" destId="{6CCDCDD7-1026-4894-A0E5-CFDECD514956}" srcOrd="0" destOrd="0" presId="urn:microsoft.com/office/officeart/2018/2/layout/IconVerticalSolidList"/>
    <dgm:cxn modelId="{9B15CC59-0031-4F46-8FEF-AD8E644FDAC6}" type="presParOf" srcId="{C09553D3-CE13-4F86-8D34-DFA0141E1F29}" destId="{9C86D3C4-5860-410F-9D36-5BC8D1AE24E3}" srcOrd="0" destOrd="0" presId="urn:microsoft.com/office/officeart/2018/2/layout/IconVerticalSolidList"/>
    <dgm:cxn modelId="{9715C592-1DC0-49A8-B638-B845428EBBC8}" type="presParOf" srcId="{9C86D3C4-5860-410F-9D36-5BC8D1AE24E3}" destId="{2FC0C2E9-0FCC-49E4-BAFE-06FE34ECB77B}" srcOrd="0" destOrd="0" presId="urn:microsoft.com/office/officeart/2018/2/layout/IconVerticalSolidList"/>
    <dgm:cxn modelId="{026031AE-F6D7-4462-BA49-5F06A276411F}" type="presParOf" srcId="{9C86D3C4-5860-410F-9D36-5BC8D1AE24E3}" destId="{889B9EB6-7410-4CFD-8A58-81E2400DCF66}" srcOrd="1" destOrd="0" presId="urn:microsoft.com/office/officeart/2018/2/layout/IconVerticalSolidList"/>
    <dgm:cxn modelId="{C54F93D9-03F0-4F6C-886B-7FA012C264DD}" type="presParOf" srcId="{9C86D3C4-5860-410F-9D36-5BC8D1AE24E3}" destId="{77B9ED32-572A-4EFD-B34F-28E39A1E232B}" srcOrd="2" destOrd="0" presId="urn:microsoft.com/office/officeart/2018/2/layout/IconVerticalSolidList"/>
    <dgm:cxn modelId="{DDD76695-2C6E-44D3-824C-7ACD2212DCA9}" type="presParOf" srcId="{9C86D3C4-5860-410F-9D36-5BC8D1AE24E3}" destId="{34207E01-3A09-4EAF-8487-EF363C37AE24}" srcOrd="3" destOrd="0" presId="urn:microsoft.com/office/officeart/2018/2/layout/IconVerticalSolidList"/>
    <dgm:cxn modelId="{2F3DDD97-0F37-4DB5-872E-E7988A0CFEDE}" type="presParOf" srcId="{C09553D3-CE13-4F86-8D34-DFA0141E1F29}" destId="{C469052A-B968-4E08-81B9-AA119B538F9A}" srcOrd="1" destOrd="0" presId="urn:microsoft.com/office/officeart/2018/2/layout/IconVerticalSolidList"/>
    <dgm:cxn modelId="{131792DE-9A91-45B5-ADCF-C40C66A5BB11}" type="presParOf" srcId="{C09553D3-CE13-4F86-8D34-DFA0141E1F29}" destId="{5E8F385C-8A99-4C4A-A0D6-5FA565C2136E}" srcOrd="2" destOrd="0" presId="urn:microsoft.com/office/officeart/2018/2/layout/IconVerticalSolidList"/>
    <dgm:cxn modelId="{5635FFDA-5345-4233-A375-AD90C964DEC2}" type="presParOf" srcId="{5E8F385C-8A99-4C4A-A0D6-5FA565C2136E}" destId="{37BAD700-900C-44B7-B3C8-3C62A121A42F}" srcOrd="0" destOrd="0" presId="urn:microsoft.com/office/officeart/2018/2/layout/IconVerticalSolidList"/>
    <dgm:cxn modelId="{CFD168EB-4732-4B23-AAAA-C647580ACE7A}" type="presParOf" srcId="{5E8F385C-8A99-4C4A-A0D6-5FA565C2136E}" destId="{B7C76970-34CD-4749-8D25-7ABD5838F6F2}" srcOrd="1" destOrd="0" presId="urn:microsoft.com/office/officeart/2018/2/layout/IconVerticalSolidList"/>
    <dgm:cxn modelId="{C451858F-B89A-4C5E-96BB-92368F122915}" type="presParOf" srcId="{5E8F385C-8A99-4C4A-A0D6-5FA565C2136E}" destId="{A277D85F-A408-4F84-AE82-9ACFF7B88FA3}" srcOrd="2" destOrd="0" presId="urn:microsoft.com/office/officeart/2018/2/layout/IconVerticalSolidList"/>
    <dgm:cxn modelId="{580E38BC-9DA6-4C4E-A484-56B2A5E2D05A}" type="presParOf" srcId="{5E8F385C-8A99-4C4A-A0D6-5FA565C2136E}" destId="{6CCDCDD7-1026-4894-A0E5-CFDECD514956}" srcOrd="3" destOrd="0" presId="urn:microsoft.com/office/officeart/2018/2/layout/IconVerticalSolidList"/>
    <dgm:cxn modelId="{4DFB9DE5-8ECF-4C57-A227-E96B329A32AE}" type="presParOf" srcId="{C09553D3-CE13-4F86-8D34-DFA0141E1F29}" destId="{E47B15AC-9FA0-401F-9C81-5690631C7B79}" srcOrd="3" destOrd="0" presId="urn:microsoft.com/office/officeart/2018/2/layout/IconVerticalSolidList"/>
    <dgm:cxn modelId="{BA92F989-8B6A-4871-ADBD-2F4BB7A2B68D}" type="presParOf" srcId="{C09553D3-CE13-4F86-8D34-DFA0141E1F29}" destId="{5DC88091-C163-409B-8380-CC567FA26C8D}" srcOrd="4" destOrd="0" presId="urn:microsoft.com/office/officeart/2018/2/layout/IconVerticalSolidList"/>
    <dgm:cxn modelId="{D3D5734D-C9E3-45BB-AD61-4073156B33E5}" type="presParOf" srcId="{5DC88091-C163-409B-8380-CC567FA26C8D}" destId="{F7265E6F-2E88-4505-A75C-7D4036CD761D}" srcOrd="0" destOrd="0" presId="urn:microsoft.com/office/officeart/2018/2/layout/IconVerticalSolidList"/>
    <dgm:cxn modelId="{09CF5E78-A505-4553-B639-8AABF00B2567}" type="presParOf" srcId="{5DC88091-C163-409B-8380-CC567FA26C8D}" destId="{412D5D96-DD9E-4B9F-A233-F49D8C0FE032}" srcOrd="1" destOrd="0" presId="urn:microsoft.com/office/officeart/2018/2/layout/IconVerticalSolidList"/>
    <dgm:cxn modelId="{CA7FD64D-8FEB-46FF-AD54-8491EFE64D73}" type="presParOf" srcId="{5DC88091-C163-409B-8380-CC567FA26C8D}" destId="{F9E80865-C144-42EF-9653-7E5B65238472}" srcOrd="2" destOrd="0" presId="urn:microsoft.com/office/officeart/2018/2/layout/IconVerticalSolidList"/>
    <dgm:cxn modelId="{58131F39-35F3-4193-B48A-D94FE0B0C084}" type="presParOf" srcId="{5DC88091-C163-409B-8380-CC567FA26C8D}" destId="{9182F733-FFF9-4D7A-9E6C-7D546BB522E9}" srcOrd="3" destOrd="0" presId="urn:microsoft.com/office/officeart/2018/2/layout/IconVerticalSolidList"/>
    <dgm:cxn modelId="{7EBD90A5-C958-4CA3-9104-3D150FE90700}" type="presParOf" srcId="{C09553D3-CE13-4F86-8D34-DFA0141E1F29}" destId="{A4982BA1-4F69-4F25-AE22-767D73B1C1FE}" srcOrd="5" destOrd="0" presId="urn:microsoft.com/office/officeart/2018/2/layout/IconVerticalSolidList"/>
    <dgm:cxn modelId="{DBA81B47-6E78-41E5-BC08-66C810C6FF35}" type="presParOf" srcId="{C09553D3-CE13-4F86-8D34-DFA0141E1F29}" destId="{BD02B455-D7A9-4E73-9099-D8A6F412CFB6}" srcOrd="6" destOrd="0" presId="urn:microsoft.com/office/officeart/2018/2/layout/IconVerticalSolidList"/>
    <dgm:cxn modelId="{628A9835-51C9-4D1A-9D4C-28A3C70B47F0}" type="presParOf" srcId="{BD02B455-D7A9-4E73-9099-D8A6F412CFB6}" destId="{D80ECE5E-FF9E-4CA2-8EE0-3F11BDC53090}" srcOrd="0" destOrd="0" presId="urn:microsoft.com/office/officeart/2018/2/layout/IconVerticalSolidList"/>
    <dgm:cxn modelId="{12BD13E0-5ACE-43D4-8CAD-D8EB4E23F0C9}" type="presParOf" srcId="{BD02B455-D7A9-4E73-9099-D8A6F412CFB6}" destId="{C18EBCC0-D86F-4708-BC38-56B7608B9FA3}" srcOrd="1" destOrd="0" presId="urn:microsoft.com/office/officeart/2018/2/layout/IconVerticalSolidList"/>
    <dgm:cxn modelId="{B8C435AF-A532-4129-AFBD-1F137F0165EA}" type="presParOf" srcId="{BD02B455-D7A9-4E73-9099-D8A6F412CFB6}" destId="{082A8641-C3F1-43C0-8085-C46920957A61}" srcOrd="2" destOrd="0" presId="urn:microsoft.com/office/officeart/2018/2/layout/IconVerticalSolidList"/>
    <dgm:cxn modelId="{45E3D3AE-A6BC-4E78-9473-CAC8E237C03D}" type="presParOf" srcId="{BD02B455-D7A9-4E73-9099-D8A6F412CFB6}" destId="{D2BED747-F7A4-4E79-8FD7-F48CA17C191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3F9CB7-8FB5-41FD-B5DF-696EF24C98D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2CC01D-8A7A-423B-B21C-69C681483473}">
      <dgm:prSet/>
      <dgm:spPr/>
      <dgm:t>
        <a:bodyPr/>
        <a:lstStyle/>
        <a:p>
          <a:r>
            <a:rPr lang="en-US"/>
            <a:t>Please arrive at least 30 minutes before your exam is due to start</a:t>
          </a:r>
        </a:p>
      </dgm:t>
    </dgm:pt>
    <dgm:pt modelId="{21537F48-0D6E-4D2F-ADC1-674730FA1666}" type="parTrans" cxnId="{517933D8-96ED-47AB-ABFC-E2ED0553BED9}">
      <dgm:prSet/>
      <dgm:spPr/>
      <dgm:t>
        <a:bodyPr/>
        <a:lstStyle/>
        <a:p>
          <a:endParaRPr lang="en-US"/>
        </a:p>
      </dgm:t>
    </dgm:pt>
    <dgm:pt modelId="{AFE50E3C-E204-4DD5-944E-A7298F828A8B}" type="sibTrans" cxnId="{517933D8-96ED-47AB-ABFC-E2ED0553BED9}">
      <dgm:prSet/>
      <dgm:spPr/>
      <dgm:t>
        <a:bodyPr/>
        <a:lstStyle/>
        <a:p>
          <a:endParaRPr lang="en-US"/>
        </a:p>
      </dgm:t>
    </dgm:pt>
    <dgm:pt modelId="{D837DEEA-06B8-4D0C-8DC9-3B4A1B931861}">
      <dgm:prSet/>
      <dgm:spPr/>
      <dgm:t>
        <a:bodyPr/>
        <a:lstStyle/>
        <a:p>
          <a:r>
            <a:rPr lang="en-US"/>
            <a:t>Please bring all equipment that you need for the exam</a:t>
          </a:r>
        </a:p>
      </dgm:t>
    </dgm:pt>
    <dgm:pt modelId="{0B1CEA67-C18F-47E8-A9AA-94CC029BADEF}" type="parTrans" cxnId="{DB1F2F53-1947-4307-97EA-C62FE3B68D86}">
      <dgm:prSet/>
      <dgm:spPr/>
      <dgm:t>
        <a:bodyPr/>
        <a:lstStyle/>
        <a:p>
          <a:endParaRPr lang="en-US"/>
        </a:p>
      </dgm:t>
    </dgm:pt>
    <dgm:pt modelId="{D8A2C832-5590-4D33-A86D-46BD90ECCAD7}" type="sibTrans" cxnId="{DB1F2F53-1947-4307-97EA-C62FE3B68D86}">
      <dgm:prSet/>
      <dgm:spPr/>
      <dgm:t>
        <a:bodyPr/>
        <a:lstStyle/>
        <a:p>
          <a:endParaRPr lang="en-US"/>
        </a:p>
      </dgm:t>
    </dgm:pt>
    <dgm:pt modelId="{8F6E0886-5D0B-4BBE-989C-E0AA7D6DF7AD}">
      <dgm:prSet/>
      <dgm:spPr/>
      <dgm:t>
        <a:bodyPr/>
        <a:lstStyle/>
        <a:p>
          <a:r>
            <a:rPr lang="en-US"/>
            <a:t>Only clear water is allowed into the exam rooms</a:t>
          </a:r>
        </a:p>
      </dgm:t>
    </dgm:pt>
    <dgm:pt modelId="{8A396C0B-5BD1-4805-92F9-0DC81835CD94}" type="parTrans" cxnId="{C8740C1C-2C24-459C-9EC8-E59E2C495B71}">
      <dgm:prSet/>
      <dgm:spPr/>
      <dgm:t>
        <a:bodyPr/>
        <a:lstStyle/>
        <a:p>
          <a:endParaRPr lang="en-US"/>
        </a:p>
      </dgm:t>
    </dgm:pt>
    <dgm:pt modelId="{48D76D62-B75C-4AAA-B548-DED888174721}" type="sibTrans" cxnId="{C8740C1C-2C24-459C-9EC8-E59E2C495B71}">
      <dgm:prSet/>
      <dgm:spPr/>
      <dgm:t>
        <a:bodyPr/>
        <a:lstStyle/>
        <a:p>
          <a:endParaRPr lang="en-US"/>
        </a:p>
      </dgm:t>
    </dgm:pt>
    <dgm:pt modelId="{8172537F-34DF-456C-8122-FDD507227590}">
      <dgm:prSet/>
      <dgm:spPr/>
      <dgm:t>
        <a:bodyPr/>
        <a:lstStyle/>
        <a:p>
          <a:r>
            <a:rPr lang="en-US"/>
            <a:t>Clear drink containers / no labels</a:t>
          </a:r>
        </a:p>
      </dgm:t>
    </dgm:pt>
    <dgm:pt modelId="{352F373A-080F-4F5B-A019-51474DDB8BA0}" type="parTrans" cxnId="{58A74DE8-06BC-4D69-8C69-8415DD7E4093}">
      <dgm:prSet/>
      <dgm:spPr/>
      <dgm:t>
        <a:bodyPr/>
        <a:lstStyle/>
        <a:p>
          <a:endParaRPr lang="en-US"/>
        </a:p>
      </dgm:t>
    </dgm:pt>
    <dgm:pt modelId="{2D1F6FCB-1E43-42D4-9D7C-6C170758EA4C}" type="sibTrans" cxnId="{58A74DE8-06BC-4D69-8C69-8415DD7E4093}">
      <dgm:prSet/>
      <dgm:spPr/>
      <dgm:t>
        <a:bodyPr/>
        <a:lstStyle/>
        <a:p>
          <a:endParaRPr lang="en-US"/>
        </a:p>
      </dgm:t>
    </dgm:pt>
    <dgm:pt modelId="{4D4CDA4A-70A9-46B9-B537-75EE16DA6F24}">
      <dgm:prSet/>
      <dgm:spPr/>
      <dgm:t>
        <a:bodyPr/>
        <a:lstStyle/>
        <a:p>
          <a:r>
            <a:rPr lang="en-US"/>
            <a:t>No watches or electronic devices allowed in the exam rooms</a:t>
          </a:r>
        </a:p>
      </dgm:t>
    </dgm:pt>
    <dgm:pt modelId="{9BB32A75-196A-4FB4-8B77-552B88610D6F}" type="parTrans" cxnId="{6DFF8037-305A-4A2C-8D54-D80D3B775230}">
      <dgm:prSet/>
      <dgm:spPr/>
      <dgm:t>
        <a:bodyPr/>
        <a:lstStyle/>
        <a:p>
          <a:endParaRPr lang="en-US"/>
        </a:p>
      </dgm:t>
    </dgm:pt>
    <dgm:pt modelId="{8E9DB62F-3F7A-472A-822B-C1D0C75D9555}" type="sibTrans" cxnId="{6DFF8037-305A-4A2C-8D54-D80D3B775230}">
      <dgm:prSet/>
      <dgm:spPr/>
      <dgm:t>
        <a:bodyPr/>
        <a:lstStyle/>
        <a:p>
          <a:endParaRPr lang="en-US"/>
        </a:p>
      </dgm:t>
    </dgm:pt>
    <dgm:pt modelId="{2D57CD92-334A-427E-8CAA-C33B46179D61}">
      <dgm:prSet/>
      <dgm:spPr/>
      <dgm:t>
        <a:bodyPr/>
        <a:lstStyle/>
        <a:p>
          <a:r>
            <a:rPr lang="en-US"/>
            <a:t>Lanyards MUST be worn for identification purposes</a:t>
          </a:r>
        </a:p>
      </dgm:t>
    </dgm:pt>
    <dgm:pt modelId="{6C41D01F-E9E2-427C-B523-9D861D2E1EC7}" type="parTrans" cxnId="{53634153-1DE3-419B-A05E-8FE4E79BAF93}">
      <dgm:prSet/>
      <dgm:spPr/>
      <dgm:t>
        <a:bodyPr/>
        <a:lstStyle/>
        <a:p>
          <a:endParaRPr lang="en-US"/>
        </a:p>
      </dgm:t>
    </dgm:pt>
    <dgm:pt modelId="{1306364A-4AC4-4780-AC26-EF15E3AAC064}" type="sibTrans" cxnId="{53634153-1DE3-419B-A05E-8FE4E79BAF93}">
      <dgm:prSet/>
      <dgm:spPr/>
      <dgm:t>
        <a:bodyPr/>
        <a:lstStyle/>
        <a:p>
          <a:endParaRPr lang="en-US"/>
        </a:p>
      </dgm:t>
    </dgm:pt>
    <dgm:pt modelId="{F74A5D4B-9DA6-4F19-9A55-5856A58F8A31}">
      <dgm:prSet/>
      <dgm:spPr/>
      <dgm:t>
        <a:bodyPr/>
        <a:lstStyle/>
        <a:p>
          <a:r>
            <a:rPr lang="en-US"/>
            <a:t>No student is to leave the exam room early</a:t>
          </a:r>
        </a:p>
      </dgm:t>
    </dgm:pt>
    <dgm:pt modelId="{A9117585-D3B1-422F-8BC9-BC3847509FB8}" type="parTrans" cxnId="{FEFC7345-BE1C-4A6A-A251-ACC3E32D4D39}">
      <dgm:prSet/>
      <dgm:spPr/>
      <dgm:t>
        <a:bodyPr/>
        <a:lstStyle/>
        <a:p>
          <a:endParaRPr lang="en-US"/>
        </a:p>
      </dgm:t>
    </dgm:pt>
    <dgm:pt modelId="{ECA91045-EF99-40F0-9DD7-A3FF201ADE68}" type="sibTrans" cxnId="{FEFC7345-BE1C-4A6A-A251-ACC3E32D4D39}">
      <dgm:prSet/>
      <dgm:spPr/>
      <dgm:t>
        <a:bodyPr/>
        <a:lstStyle/>
        <a:p>
          <a:endParaRPr lang="en-US"/>
        </a:p>
      </dgm:t>
    </dgm:pt>
    <dgm:pt modelId="{86D98260-4180-461E-8A90-A05467D4CFC4}" type="pres">
      <dgm:prSet presAssocID="{BA3F9CB7-8FB5-41FD-B5DF-696EF24C98DA}" presName="root" presStyleCnt="0">
        <dgm:presLayoutVars>
          <dgm:dir/>
          <dgm:resizeHandles val="exact"/>
        </dgm:presLayoutVars>
      </dgm:prSet>
      <dgm:spPr/>
    </dgm:pt>
    <dgm:pt modelId="{8485CE64-A39C-4294-A0F2-4BA4447736C3}" type="pres">
      <dgm:prSet presAssocID="{D02CC01D-8A7A-423B-B21C-69C681483473}" presName="compNode" presStyleCnt="0"/>
      <dgm:spPr/>
    </dgm:pt>
    <dgm:pt modelId="{F4376CE5-CDD9-43AA-B430-A133E00588F2}" type="pres">
      <dgm:prSet presAssocID="{D02CC01D-8A7A-423B-B21C-69C681483473}" presName="bgRect" presStyleLbl="bgShp" presStyleIdx="0" presStyleCnt="7"/>
      <dgm:spPr/>
    </dgm:pt>
    <dgm:pt modelId="{C6DA5EB8-5763-4A99-AFD3-E344CA4F2437}" type="pres">
      <dgm:prSet presAssocID="{D02CC01D-8A7A-423B-B21C-69C681483473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E1FC1849-3016-42A3-9156-66256BE2CBBA}" type="pres">
      <dgm:prSet presAssocID="{D02CC01D-8A7A-423B-B21C-69C681483473}" presName="spaceRect" presStyleCnt="0"/>
      <dgm:spPr/>
    </dgm:pt>
    <dgm:pt modelId="{F45A2B5E-4A85-428A-967D-10FFF0A17FB5}" type="pres">
      <dgm:prSet presAssocID="{D02CC01D-8A7A-423B-B21C-69C681483473}" presName="parTx" presStyleLbl="revTx" presStyleIdx="0" presStyleCnt="7">
        <dgm:presLayoutVars>
          <dgm:chMax val="0"/>
          <dgm:chPref val="0"/>
        </dgm:presLayoutVars>
      </dgm:prSet>
      <dgm:spPr/>
    </dgm:pt>
    <dgm:pt modelId="{86A48EBD-D979-495E-880F-D7CABAB47BE0}" type="pres">
      <dgm:prSet presAssocID="{AFE50E3C-E204-4DD5-944E-A7298F828A8B}" presName="sibTrans" presStyleCnt="0"/>
      <dgm:spPr/>
    </dgm:pt>
    <dgm:pt modelId="{5E076A67-827D-449B-AC07-509289BA9BD9}" type="pres">
      <dgm:prSet presAssocID="{D837DEEA-06B8-4D0C-8DC9-3B4A1B931861}" presName="compNode" presStyleCnt="0"/>
      <dgm:spPr/>
    </dgm:pt>
    <dgm:pt modelId="{2C883261-5B49-4D73-A8F2-DD5DBE2AC323}" type="pres">
      <dgm:prSet presAssocID="{D837DEEA-06B8-4D0C-8DC9-3B4A1B931861}" presName="bgRect" presStyleLbl="bgShp" presStyleIdx="1" presStyleCnt="7"/>
      <dgm:spPr/>
    </dgm:pt>
    <dgm:pt modelId="{71D519CF-036F-4789-8E30-9259C69EC1E4}" type="pres">
      <dgm:prSet presAssocID="{D837DEEA-06B8-4D0C-8DC9-3B4A1B931861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st tubes"/>
        </a:ext>
      </dgm:extLst>
    </dgm:pt>
    <dgm:pt modelId="{34CC5C93-A1ED-4C92-A8D9-56BD8B9EEB05}" type="pres">
      <dgm:prSet presAssocID="{D837DEEA-06B8-4D0C-8DC9-3B4A1B931861}" presName="spaceRect" presStyleCnt="0"/>
      <dgm:spPr/>
    </dgm:pt>
    <dgm:pt modelId="{62C63777-1366-44C3-868C-18E30FE537DB}" type="pres">
      <dgm:prSet presAssocID="{D837DEEA-06B8-4D0C-8DC9-3B4A1B931861}" presName="parTx" presStyleLbl="revTx" presStyleIdx="1" presStyleCnt="7">
        <dgm:presLayoutVars>
          <dgm:chMax val="0"/>
          <dgm:chPref val="0"/>
        </dgm:presLayoutVars>
      </dgm:prSet>
      <dgm:spPr/>
    </dgm:pt>
    <dgm:pt modelId="{1D0E52E0-21CB-41A5-A1C7-51711603179A}" type="pres">
      <dgm:prSet presAssocID="{D8A2C832-5590-4D33-A86D-46BD90ECCAD7}" presName="sibTrans" presStyleCnt="0"/>
      <dgm:spPr/>
    </dgm:pt>
    <dgm:pt modelId="{3FF3BAA3-8E5A-4E61-BB02-7569CC813658}" type="pres">
      <dgm:prSet presAssocID="{8F6E0886-5D0B-4BBE-989C-E0AA7D6DF7AD}" presName="compNode" presStyleCnt="0"/>
      <dgm:spPr/>
    </dgm:pt>
    <dgm:pt modelId="{A1054300-FCE3-48F6-AFE7-CBF7791900CE}" type="pres">
      <dgm:prSet presAssocID="{8F6E0886-5D0B-4BBE-989C-E0AA7D6DF7AD}" presName="bgRect" presStyleLbl="bgShp" presStyleIdx="2" presStyleCnt="7"/>
      <dgm:spPr/>
    </dgm:pt>
    <dgm:pt modelId="{3CB6322B-F6F2-4D88-BF1B-7C339166370A}" type="pres">
      <dgm:prSet presAssocID="{8F6E0886-5D0B-4BBE-989C-E0AA7D6DF7AD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ink"/>
        </a:ext>
      </dgm:extLst>
    </dgm:pt>
    <dgm:pt modelId="{96410798-6172-48CE-8E24-23CCBB5FD743}" type="pres">
      <dgm:prSet presAssocID="{8F6E0886-5D0B-4BBE-989C-E0AA7D6DF7AD}" presName="spaceRect" presStyleCnt="0"/>
      <dgm:spPr/>
    </dgm:pt>
    <dgm:pt modelId="{C77C6FA1-2A3E-4DC9-830B-54D602EAF0E0}" type="pres">
      <dgm:prSet presAssocID="{8F6E0886-5D0B-4BBE-989C-E0AA7D6DF7AD}" presName="parTx" presStyleLbl="revTx" presStyleIdx="2" presStyleCnt="7">
        <dgm:presLayoutVars>
          <dgm:chMax val="0"/>
          <dgm:chPref val="0"/>
        </dgm:presLayoutVars>
      </dgm:prSet>
      <dgm:spPr/>
    </dgm:pt>
    <dgm:pt modelId="{35B4A82A-48B0-4854-AFBF-D5877C78F388}" type="pres">
      <dgm:prSet presAssocID="{48D76D62-B75C-4AAA-B548-DED888174721}" presName="sibTrans" presStyleCnt="0"/>
      <dgm:spPr/>
    </dgm:pt>
    <dgm:pt modelId="{92DEF216-0FA7-40DF-9368-5E727380609C}" type="pres">
      <dgm:prSet presAssocID="{8172537F-34DF-456C-8122-FDD507227590}" presName="compNode" presStyleCnt="0"/>
      <dgm:spPr/>
    </dgm:pt>
    <dgm:pt modelId="{5DE8C7E7-45AF-48A5-8D57-088C549AC1C8}" type="pres">
      <dgm:prSet presAssocID="{8172537F-34DF-456C-8122-FDD507227590}" presName="bgRect" presStyleLbl="bgShp" presStyleIdx="3" presStyleCnt="7"/>
      <dgm:spPr/>
    </dgm:pt>
    <dgm:pt modelId="{CC0DEF89-67B9-4F77-B955-A47EA9698DC4}" type="pres">
      <dgm:prSet presAssocID="{8172537F-34DF-456C-8122-FDD507227590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ttle"/>
        </a:ext>
      </dgm:extLst>
    </dgm:pt>
    <dgm:pt modelId="{0B52F275-FBB9-4EF8-9DF2-24A53884E5A3}" type="pres">
      <dgm:prSet presAssocID="{8172537F-34DF-456C-8122-FDD507227590}" presName="spaceRect" presStyleCnt="0"/>
      <dgm:spPr/>
    </dgm:pt>
    <dgm:pt modelId="{C559CACF-68B4-4892-9F78-E2A919EA95F9}" type="pres">
      <dgm:prSet presAssocID="{8172537F-34DF-456C-8122-FDD507227590}" presName="parTx" presStyleLbl="revTx" presStyleIdx="3" presStyleCnt="7">
        <dgm:presLayoutVars>
          <dgm:chMax val="0"/>
          <dgm:chPref val="0"/>
        </dgm:presLayoutVars>
      </dgm:prSet>
      <dgm:spPr/>
    </dgm:pt>
    <dgm:pt modelId="{5F9C4A81-DD54-4ED5-9609-C8EB1A2B42F3}" type="pres">
      <dgm:prSet presAssocID="{2D1F6FCB-1E43-42D4-9D7C-6C170758EA4C}" presName="sibTrans" presStyleCnt="0"/>
      <dgm:spPr/>
    </dgm:pt>
    <dgm:pt modelId="{5D33EA0A-104F-4219-90E9-C659A7FA3C60}" type="pres">
      <dgm:prSet presAssocID="{4D4CDA4A-70A9-46B9-B537-75EE16DA6F24}" presName="compNode" presStyleCnt="0"/>
      <dgm:spPr/>
    </dgm:pt>
    <dgm:pt modelId="{042814DA-1B0E-41E9-8E40-272B2F230358}" type="pres">
      <dgm:prSet presAssocID="{4D4CDA4A-70A9-46B9-B537-75EE16DA6F24}" presName="bgRect" presStyleLbl="bgShp" presStyleIdx="4" presStyleCnt="7"/>
      <dgm:spPr/>
    </dgm:pt>
    <dgm:pt modelId="{08BC3158-9573-4462-B7C4-A2CEB2E68813}" type="pres">
      <dgm:prSet presAssocID="{4D4CDA4A-70A9-46B9-B537-75EE16DA6F24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ute Ringer"/>
        </a:ext>
      </dgm:extLst>
    </dgm:pt>
    <dgm:pt modelId="{3BD8423C-F91C-4E90-9CDB-4717F57FD6FC}" type="pres">
      <dgm:prSet presAssocID="{4D4CDA4A-70A9-46B9-B537-75EE16DA6F24}" presName="spaceRect" presStyleCnt="0"/>
      <dgm:spPr/>
    </dgm:pt>
    <dgm:pt modelId="{EF5BEB72-250D-4C4A-BC27-F8670CAA3360}" type="pres">
      <dgm:prSet presAssocID="{4D4CDA4A-70A9-46B9-B537-75EE16DA6F24}" presName="parTx" presStyleLbl="revTx" presStyleIdx="4" presStyleCnt="7">
        <dgm:presLayoutVars>
          <dgm:chMax val="0"/>
          <dgm:chPref val="0"/>
        </dgm:presLayoutVars>
      </dgm:prSet>
      <dgm:spPr/>
    </dgm:pt>
    <dgm:pt modelId="{C4416706-5CE9-4B0C-BC91-4E1956F0EF00}" type="pres">
      <dgm:prSet presAssocID="{8E9DB62F-3F7A-472A-822B-C1D0C75D9555}" presName="sibTrans" presStyleCnt="0"/>
      <dgm:spPr/>
    </dgm:pt>
    <dgm:pt modelId="{D17B2F0E-5639-407C-9EB4-37755DB34419}" type="pres">
      <dgm:prSet presAssocID="{2D57CD92-334A-427E-8CAA-C33B46179D61}" presName="compNode" presStyleCnt="0"/>
      <dgm:spPr/>
    </dgm:pt>
    <dgm:pt modelId="{134EEC21-1549-4D4C-98BA-296034510762}" type="pres">
      <dgm:prSet presAssocID="{2D57CD92-334A-427E-8CAA-C33B46179D61}" presName="bgRect" presStyleLbl="bgShp" presStyleIdx="5" presStyleCnt="7"/>
      <dgm:spPr/>
    </dgm:pt>
    <dgm:pt modelId="{803A5B79-5A42-4762-9BB9-3E17702E5BD8}" type="pres">
      <dgm:prSet presAssocID="{2D57CD92-334A-427E-8CAA-C33B46179D61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code"/>
        </a:ext>
      </dgm:extLst>
    </dgm:pt>
    <dgm:pt modelId="{1229BEC0-5C9D-4F04-842F-5D5287CBDC45}" type="pres">
      <dgm:prSet presAssocID="{2D57CD92-334A-427E-8CAA-C33B46179D61}" presName="spaceRect" presStyleCnt="0"/>
      <dgm:spPr/>
    </dgm:pt>
    <dgm:pt modelId="{5D69156B-CBE9-4868-BE70-8755C4160A3F}" type="pres">
      <dgm:prSet presAssocID="{2D57CD92-334A-427E-8CAA-C33B46179D61}" presName="parTx" presStyleLbl="revTx" presStyleIdx="5" presStyleCnt="7">
        <dgm:presLayoutVars>
          <dgm:chMax val="0"/>
          <dgm:chPref val="0"/>
        </dgm:presLayoutVars>
      </dgm:prSet>
      <dgm:spPr/>
    </dgm:pt>
    <dgm:pt modelId="{D296D9DA-B267-4F9C-BD65-13313B04CCB4}" type="pres">
      <dgm:prSet presAssocID="{1306364A-4AC4-4780-AC26-EF15E3AAC064}" presName="sibTrans" presStyleCnt="0"/>
      <dgm:spPr/>
    </dgm:pt>
    <dgm:pt modelId="{63771D28-7E8D-4F75-84A8-754A2C72C5E0}" type="pres">
      <dgm:prSet presAssocID="{F74A5D4B-9DA6-4F19-9A55-5856A58F8A31}" presName="compNode" presStyleCnt="0"/>
      <dgm:spPr/>
    </dgm:pt>
    <dgm:pt modelId="{1525CB77-EAD2-4A1C-8DEB-DDA6248C5C31}" type="pres">
      <dgm:prSet presAssocID="{F74A5D4B-9DA6-4F19-9A55-5856A58F8A31}" presName="bgRect" presStyleLbl="bgShp" presStyleIdx="6" presStyleCnt="7"/>
      <dgm:spPr/>
    </dgm:pt>
    <dgm:pt modelId="{1CD56325-1D37-43BA-9E97-6C5DC40F2F3B}" type="pres">
      <dgm:prSet presAssocID="{F74A5D4B-9DA6-4F19-9A55-5856A58F8A31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o sign"/>
        </a:ext>
      </dgm:extLst>
    </dgm:pt>
    <dgm:pt modelId="{B686CA39-1EF2-4332-BC9C-2FBE8846AC85}" type="pres">
      <dgm:prSet presAssocID="{F74A5D4B-9DA6-4F19-9A55-5856A58F8A31}" presName="spaceRect" presStyleCnt="0"/>
      <dgm:spPr/>
    </dgm:pt>
    <dgm:pt modelId="{151E561C-339F-474C-9B23-947EC99C867A}" type="pres">
      <dgm:prSet presAssocID="{F74A5D4B-9DA6-4F19-9A55-5856A58F8A31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C8740C1C-2C24-459C-9EC8-E59E2C495B71}" srcId="{BA3F9CB7-8FB5-41FD-B5DF-696EF24C98DA}" destId="{8F6E0886-5D0B-4BBE-989C-E0AA7D6DF7AD}" srcOrd="2" destOrd="0" parTransId="{8A396C0B-5BD1-4805-92F9-0DC81835CD94}" sibTransId="{48D76D62-B75C-4AAA-B548-DED888174721}"/>
    <dgm:cxn modelId="{757E012B-D4AF-4F09-8A42-168B6A25AA08}" type="presOf" srcId="{4D4CDA4A-70A9-46B9-B537-75EE16DA6F24}" destId="{EF5BEB72-250D-4C4A-BC27-F8670CAA3360}" srcOrd="0" destOrd="0" presId="urn:microsoft.com/office/officeart/2018/2/layout/IconVerticalSolidList"/>
    <dgm:cxn modelId="{6DFF8037-305A-4A2C-8D54-D80D3B775230}" srcId="{BA3F9CB7-8FB5-41FD-B5DF-696EF24C98DA}" destId="{4D4CDA4A-70A9-46B9-B537-75EE16DA6F24}" srcOrd="4" destOrd="0" parTransId="{9BB32A75-196A-4FB4-8B77-552B88610D6F}" sibTransId="{8E9DB62F-3F7A-472A-822B-C1D0C75D9555}"/>
    <dgm:cxn modelId="{FEFC7345-BE1C-4A6A-A251-ACC3E32D4D39}" srcId="{BA3F9CB7-8FB5-41FD-B5DF-696EF24C98DA}" destId="{F74A5D4B-9DA6-4F19-9A55-5856A58F8A31}" srcOrd="6" destOrd="0" parTransId="{A9117585-D3B1-422F-8BC9-BC3847509FB8}" sibTransId="{ECA91045-EF99-40F0-9DD7-A3FF201ADE68}"/>
    <dgm:cxn modelId="{095E596B-AF86-4B1D-AD44-1CD2B483A4B4}" type="presOf" srcId="{D02CC01D-8A7A-423B-B21C-69C681483473}" destId="{F45A2B5E-4A85-428A-967D-10FFF0A17FB5}" srcOrd="0" destOrd="0" presId="urn:microsoft.com/office/officeart/2018/2/layout/IconVerticalSolidList"/>
    <dgm:cxn modelId="{DB1F2F53-1947-4307-97EA-C62FE3B68D86}" srcId="{BA3F9CB7-8FB5-41FD-B5DF-696EF24C98DA}" destId="{D837DEEA-06B8-4D0C-8DC9-3B4A1B931861}" srcOrd="1" destOrd="0" parTransId="{0B1CEA67-C18F-47E8-A9AA-94CC029BADEF}" sibTransId="{D8A2C832-5590-4D33-A86D-46BD90ECCAD7}"/>
    <dgm:cxn modelId="{53634153-1DE3-419B-A05E-8FE4E79BAF93}" srcId="{BA3F9CB7-8FB5-41FD-B5DF-696EF24C98DA}" destId="{2D57CD92-334A-427E-8CAA-C33B46179D61}" srcOrd="5" destOrd="0" parTransId="{6C41D01F-E9E2-427C-B523-9D861D2E1EC7}" sibTransId="{1306364A-4AC4-4780-AC26-EF15E3AAC064}"/>
    <dgm:cxn modelId="{E85BF594-DFE9-4E1E-A10A-D4B314DA7B9C}" type="presOf" srcId="{F74A5D4B-9DA6-4F19-9A55-5856A58F8A31}" destId="{151E561C-339F-474C-9B23-947EC99C867A}" srcOrd="0" destOrd="0" presId="urn:microsoft.com/office/officeart/2018/2/layout/IconVerticalSolidList"/>
    <dgm:cxn modelId="{E484E7A5-10CA-491E-B8FB-03DD1317A2CF}" type="presOf" srcId="{8172537F-34DF-456C-8122-FDD507227590}" destId="{C559CACF-68B4-4892-9F78-E2A919EA95F9}" srcOrd="0" destOrd="0" presId="urn:microsoft.com/office/officeart/2018/2/layout/IconVerticalSolidList"/>
    <dgm:cxn modelId="{11C538A6-35EC-496F-837D-412CFC87DE74}" type="presOf" srcId="{8F6E0886-5D0B-4BBE-989C-E0AA7D6DF7AD}" destId="{C77C6FA1-2A3E-4DC9-830B-54D602EAF0E0}" srcOrd="0" destOrd="0" presId="urn:microsoft.com/office/officeart/2018/2/layout/IconVerticalSolidList"/>
    <dgm:cxn modelId="{8800B2AC-1A57-4E97-8F1E-3484B0A86EDC}" type="presOf" srcId="{D837DEEA-06B8-4D0C-8DC9-3B4A1B931861}" destId="{62C63777-1366-44C3-868C-18E30FE537DB}" srcOrd="0" destOrd="0" presId="urn:microsoft.com/office/officeart/2018/2/layout/IconVerticalSolidList"/>
    <dgm:cxn modelId="{B8AF74C5-66CD-4AF7-A91D-E2757E79555D}" type="presOf" srcId="{BA3F9CB7-8FB5-41FD-B5DF-696EF24C98DA}" destId="{86D98260-4180-461E-8A90-A05467D4CFC4}" srcOrd="0" destOrd="0" presId="urn:microsoft.com/office/officeart/2018/2/layout/IconVerticalSolidList"/>
    <dgm:cxn modelId="{517933D8-96ED-47AB-ABFC-E2ED0553BED9}" srcId="{BA3F9CB7-8FB5-41FD-B5DF-696EF24C98DA}" destId="{D02CC01D-8A7A-423B-B21C-69C681483473}" srcOrd="0" destOrd="0" parTransId="{21537F48-0D6E-4D2F-ADC1-674730FA1666}" sibTransId="{AFE50E3C-E204-4DD5-944E-A7298F828A8B}"/>
    <dgm:cxn modelId="{F11968E1-4747-43D7-9C58-3414947B0138}" type="presOf" srcId="{2D57CD92-334A-427E-8CAA-C33B46179D61}" destId="{5D69156B-CBE9-4868-BE70-8755C4160A3F}" srcOrd="0" destOrd="0" presId="urn:microsoft.com/office/officeart/2018/2/layout/IconVerticalSolidList"/>
    <dgm:cxn modelId="{58A74DE8-06BC-4D69-8C69-8415DD7E4093}" srcId="{BA3F9CB7-8FB5-41FD-B5DF-696EF24C98DA}" destId="{8172537F-34DF-456C-8122-FDD507227590}" srcOrd="3" destOrd="0" parTransId="{352F373A-080F-4F5B-A019-51474DDB8BA0}" sibTransId="{2D1F6FCB-1E43-42D4-9D7C-6C170758EA4C}"/>
    <dgm:cxn modelId="{E7209482-7C58-4262-8D96-111560FD84DD}" type="presParOf" srcId="{86D98260-4180-461E-8A90-A05467D4CFC4}" destId="{8485CE64-A39C-4294-A0F2-4BA4447736C3}" srcOrd="0" destOrd="0" presId="urn:microsoft.com/office/officeart/2018/2/layout/IconVerticalSolidList"/>
    <dgm:cxn modelId="{AC631E25-42CC-4E3F-98C1-EAD528C38110}" type="presParOf" srcId="{8485CE64-A39C-4294-A0F2-4BA4447736C3}" destId="{F4376CE5-CDD9-43AA-B430-A133E00588F2}" srcOrd="0" destOrd="0" presId="urn:microsoft.com/office/officeart/2018/2/layout/IconVerticalSolidList"/>
    <dgm:cxn modelId="{2795A885-3D88-4A9A-B042-17933660C364}" type="presParOf" srcId="{8485CE64-A39C-4294-A0F2-4BA4447736C3}" destId="{C6DA5EB8-5763-4A99-AFD3-E344CA4F2437}" srcOrd="1" destOrd="0" presId="urn:microsoft.com/office/officeart/2018/2/layout/IconVerticalSolidList"/>
    <dgm:cxn modelId="{B3610957-5F20-4BBD-B840-1C76463140F8}" type="presParOf" srcId="{8485CE64-A39C-4294-A0F2-4BA4447736C3}" destId="{E1FC1849-3016-42A3-9156-66256BE2CBBA}" srcOrd="2" destOrd="0" presId="urn:microsoft.com/office/officeart/2018/2/layout/IconVerticalSolidList"/>
    <dgm:cxn modelId="{459FD60F-F23D-4BED-B77E-4BC4E1538F77}" type="presParOf" srcId="{8485CE64-A39C-4294-A0F2-4BA4447736C3}" destId="{F45A2B5E-4A85-428A-967D-10FFF0A17FB5}" srcOrd="3" destOrd="0" presId="urn:microsoft.com/office/officeart/2018/2/layout/IconVerticalSolidList"/>
    <dgm:cxn modelId="{66977A11-00AF-4B9B-94BB-57CEEEA10CC0}" type="presParOf" srcId="{86D98260-4180-461E-8A90-A05467D4CFC4}" destId="{86A48EBD-D979-495E-880F-D7CABAB47BE0}" srcOrd="1" destOrd="0" presId="urn:microsoft.com/office/officeart/2018/2/layout/IconVerticalSolidList"/>
    <dgm:cxn modelId="{8E3B6CCD-B852-428A-BA4A-32AA62962B4E}" type="presParOf" srcId="{86D98260-4180-461E-8A90-A05467D4CFC4}" destId="{5E076A67-827D-449B-AC07-509289BA9BD9}" srcOrd="2" destOrd="0" presId="urn:microsoft.com/office/officeart/2018/2/layout/IconVerticalSolidList"/>
    <dgm:cxn modelId="{FE019D51-434C-4A8C-81B0-9DC90CF629A3}" type="presParOf" srcId="{5E076A67-827D-449B-AC07-509289BA9BD9}" destId="{2C883261-5B49-4D73-A8F2-DD5DBE2AC323}" srcOrd="0" destOrd="0" presId="urn:microsoft.com/office/officeart/2018/2/layout/IconVerticalSolidList"/>
    <dgm:cxn modelId="{10B92A92-EF2D-4303-94BD-DEA5BC88F9D5}" type="presParOf" srcId="{5E076A67-827D-449B-AC07-509289BA9BD9}" destId="{71D519CF-036F-4789-8E30-9259C69EC1E4}" srcOrd="1" destOrd="0" presId="urn:microsoft.com/office/officeart/2018/2/layout/IconVerticalSolidList"/>
    <dgm:cxn modelId="{1775AA73-0363-4141-AFC5-DFD0660607E1}" type="presParOf" srcId="{5E076A67-827D-449B-AC07-509289BA9BD9}" destId="{34CC5C93-A1ED-4C92-A8D9-56BD8B9EEB05}" srcOrd="2" destOrd="0" presId="urn:microsoft.com/office/officeart/2018/2/layout/IconVerticalSolidList"/>
    <dgm:cxn modelId="{5C14A80A-BA35-4575-8BB2-517A6318D902}" type="presParOf" srcId="{5E076A67-827D-449B-AC07-509289BA9BD9}" destId="{62C63777-1366-44C3-868C-18E30FE537DB}" srcOrd="3" destOrd="0" presId="urn:microsoft.com/office/officeart/2018/2/layout/IconVerticalSolidList"/>
    <dgm:cxn modelId="{C27BD52E-0332-4E5E-8D94-517A49E50F0A}" type="presParOf" srcId="{86D98260-4180-461E-8A90-A05467D4CFC4}" destId="{1D0E52E0-21CB-41A5-A1C7-51711603179A}" srcOrd="3" destOrd="0" presId="urn:microsoft.com/office/officeart/2018/2/layout/IconVerticalSolidList"/>
    <dgm:cxn modelId="{5DE78DBE-687F-4032-A775-26D2F8C9CF48}" type="presParOf" srcId="{86D98260-4180-461E-8A90-A05467D4CFC4}" destId="{3FF3BAA3-8E5A-4E61-BB02-7569CC813658}" srcOrd="4" destOrd="0" presId="urn:microsoft.com/office/officeart/2018/2/layout/IconVerticalSolidList"/>
    <dgm:cxn modelId="{45F76283-CA1C-48E8-9E6D-61EB33D494D6}" type="presParOf" srcId="{3FF3BAA3-8E5A-4E61-BB02-7569CC813658}" destId="{A1054300-FCE3-48F6-AFE7-CBF7791900CE}" srcOrd="0" destOrd="0" presId="urn:microsoft.com/office/officeart/2018/2/layout/IconVerticalSolidList"/>
    <dgm:cxn modelId="{3FD6EC9F-32DA-4943-8017-EFB609462B10}" type="presParOf" srcId="{3FF3BAA3-8E5A-4E61-BB02-7569CC813658}" destId="{3CB6322B-F6F2-4D88-BF1B-7C339166370A}" srcOrd="1" destOrd="0" presId="urn:microsoft.com/office/officeart/2018/2/layout/IconVerticalSolidList"/>
    <dgm:cxn modelId="{7787D18C-B85A-4711-8451-7E6DCCBF0BC6}" type="presParOf" srcId="{3FF3BAA3-8E5A-4E61-BB02-7569CC813658}" destId="{96410798-6172-48CE-8E24-23CCBB5FD743}" srcOrd="2" destOrd="0" presId="urn:microsoft.com/office/officeart/2018/2/layout/IconVerticalSolidList"/>
    <dgm:cxn modelId="{6C3C7A14-D107-43CB-9F68-DADBD488D367}" type="presParOf" srcId="{3FF3BAA3-8E5A-4E61-BB02-7569CC813658}" destId="{C77C6FA1-2A3E-4DC9-830B-54D602EAF0E0}" srcOrd="3" destOrd="0" presId="urn:microsoft.com/office/officeart/2018/2/layout/IconVerticalSolidList"/>
    <dgm:cxn modelId="{FBFDBD22-EAC9-4814-91F6-741FEA6416ED}" type="presParOf" srcId="{86D98260-4180-461E-8A90-A05467D4CFC4}" destId="{35B4A82A-48B0-4854-AFBF-D5877C78F388}" srcOrd="5" destOrd="0" presId="urn:microsoft.com/office/officeart/2018/2/layout/IconVerticalSolidList"/>
    <dgm:cxn modelId="{C990AD03-A10B-47B3-9BE3-A0583AC6EF03}" type="presParOf" srcId="{86D98260-4180-461E-8A90-A05467D4CFC4}" destId="{92DEF216-0FA7-40DF-9368-5E727380609C}" srcOrd="6" destOrd="0" presId="urn:microsoft.com/office/officeart/2018/2/layout/IconVerticalSolidList"/>
    <dgm:cxn modelId="{D6E60B68-BA0E-43F2-A7B9-3F594005A8D4}" type="presParOf" srcId="{92DEF216-0FA7-40DF-9368-5E727380609C}" destId="{5DE8C7E7-45AF-48A5-8D57-088C549AC1C8}" srcOrd="0" destOrd="0" presId="urn:microsoft.com/office/officeart/2018/2/layout/IconVerticalSolidList"/>
    <dgm:cxn modelId="{5E750E14-6DC9-403D-AD09-DDA2ABFEFD44}" type="presParOf" srcId="{92DEF216-0FA7-40DF-9368-5E727380609C}" destId="{CC0DEF89-67B9-4F77-B955-A47EA9698DC4}" srcOrd="1" destOrd="0" presId="urn:microsoft.com/office/officeart/2018/2/layout/IconVerticalSolidList"/>
    <dgm:cxn modelId="{5C6AA975-01D1-4E41-BDAB-B202B6625EE4}" type="presParOf" srcId="{92DEF216-0FA7-40DF-9368-5E727380609C}" destId="{0B52F275-FBB9-4EF8-9DF2-24A53884E5A3}" srcOrd="2" destOrd="0" presId="urn:microsoft.com/office/officeart/2018/2/layout/IconVerticalSolidList"/>
    <dgm:cxn modelId="{18AFB71E-F75D-414E-B087-11DA382C472E}" type="presParOf" srcId="{92DEF216-0FA7-40DF-9368-5E727380609C}" destId="{C559CACF-68B4-4892-9F78-E2A919EA95F9}" srcOrd="3" destOrd="0" presId="urn:microsoft.com/office/officeart/2018/2/layout/IconVerticalSolidList"/>
    <dgm:cxn modelId="{33F570BC-D944-4A18-9D1F-A279A63FD903}" type="presParOf" srcId="{86D98260-4180-461E-8A90-A05467D4CFC4}" destId="{5F9C4A81-DD54-4ED5-9609-C8EB1A2B42F3}" srcOrd="7" destOrd="0" presId="urn:microsoft.com/office/officeart/2018/2/layout/IconVerticalSolidList"/>
    <dgm:cxn modelId="{FC42C3A0-59B1-4ED0-9653-2E466A2C54C8}" type="presParOf" srcId="{86D98260-4180-461E-8A90-A05467D4CFC4}" destId="{5D33EA0A-104F-4219-90E9-C659A7FA3C60}" srcOrd="8" destOrd="0" presId="urn:microsoft.com/office/officeart/2018/2/layout/IconVerticalSolidList"/>
    <dgm:cxn modelId="{28AC48F5-774D-451E-8144-0214711392BE}" type="presParOf" srcId="{5D33EA0A-104F-4219-90E9-C659A7FA3C60}" destId="{042814DA-1B0E-41E9-8E40-272B2F230358}" srcOrd="0" destOrd="0" presId="urn:microsoft.com/office/officeart/2018/2/layout/IconVerticalSolidList"/>
    <dgm:cxn modelId="{3B1BABD9-5EAF-49F7-8FF7-78D1D9252398}" type="presParOf" srcId="{5D33EA0A-104F-4219-90E9-C659A7FA3C60}" destId="{08BC3158-9573-4462-B7C4-A2CEB2E68813}" srcOrd="1" destOrd="0" presId="urn:microsoft.com/office/officeart/2018/2/layout/IconVerticalSolidList"/>
    <dgm:cxn modelId="{32D084E3-CE07-40EC-AAB4-379AFA4DBF7E}" type="presParOf" srcId="{5D33EA0A-104F-4219-90E9-C659A7FA3C60}" destId="{3BD8423C-F91C-4E90-9CDB-4717F57FD6FC}" srcOrd="2" destOrd="0" presId="urn:microsoft.com/office/officeart/2018/2/layout/IconVerticalSolidList"/>
    <dgm:cxn modelId="{0AA6D949-22A9-4943-98A9-50DBC9C24899}" type="presParOf" srcId="{5D33EA0A-104F-4219-90E9-C659A7FA3C60}" destId="{EF5BEB72-250D-4C4A-BC27-F8670CAA3360}" srcOrd="3" destOrd="0" presId="urn:microsoft.com/office/officeart/2018/2/layout/IconVerticalSolidList"/>
    <dgm:cxn modelId="{824E20A0-6F9D-4CFD-BCE4-42843FCAB188}" type="presParOf" srcId="{86D98260-4180-461E-8A90-A05467D4CFC4}" destId="{C4416706-5CE9-4B0C-BC91-4E1956F0EF00}" srcOrd="9" destOrd="0" presId="urn:microsoft.com/office/officeart/2018/2/layout/IconVerticalSolidList"/>
    <dgm:cxn modelId="{C9363FAD-129E-4F85-ACCE-E667F99FD4CB}" type="presParOf" srcId="{86D98260-4180-461E-8A90-A05467D4CFC4}" destId="{D17B2F0E-5639-407C-9EB4-37755DB34419}" srcOrd="10" destOrd="0" presId="urn:microsoft.com/office/officeart/2018/2/layout/IconVerticalSolidList"/>
    <dgm:cxn modelId="{A2BFF511-7C9D-445C-8616-6604D3ACF9C3}" type="presParOf" srcId="{D17B2F0E-5639-407C-9EB4-37755DB34419}" destId="{134EEC21-1549-4D4C-98BA-296034510762}" srcOrd="0" destOrd="0" presId="urn:microsoft.com/office/officeart/2018/2/layout/IconVerticalSolidList"/>
    <dgm:cxn modelId="{9F5A6E65-5337-4841-8CB0-DDAD8F6965CF}" type="presParOf" srcId="{D17B2F0E-5639-407C-9EB4-37755DB34419}" destId="{803A5B79-5A42-4762-9BB9-3E17702E5BD8}" srcOrd="1" destOrd="0" presId="urn:microsoft.com/office/officeart/2018/2/layout/IconVerticalSolidList"/>
    <dgm:cxn modelId="{02D79E34-C9CB-4C47-B83F-6EE76B3171DA}" type="presParOf" srcId="{D17B2F0E-5639-407C-9EB4-37755DB34419}" destId="{1229BEC0-5C9D-4F04-842F-5D5287CBDC45}" srcOrd="2" destOrd="0" presId="urn:microsoft.com/office/officeart/2018/2/layout/IconVerticalSolidList"/>
    <dgm:cxn modelId="{41EFE999-382F-4A8C-89BD-162484420230}" type="presParOf" srcId="{D17B2F0E-5639-407C-9EB4-37755DB34419}" destId="{5D69156B-CBE9-4868-BE70-8755C4160A3F}" srcOrd="3" destOrd="0" presId="urn:microsoft.com/office/officeart/2018/2/layout/IconVerticalSolidList"/>
    <dgm:cxn modelId="{DD65C211-4D59-4BBD-AE78-3925BB443845}" type="presParOf" srcId="{86D98260-4180-461E-8A90-A05467D4CFC4}" destId="{D296D9DA-B267-4F9C-BD65-13313B04CCB4}" srcOrd="11" destOrd="0" presId="urn:microsoft.com/office/officeart/2018/2/layout/IconVerticalSolidList"/>
    <dgm:cxn modelId="{766FDE21-13BF-41BC-B892-797C684EEEDC}" type="presParOf" srcId="{86D98260-4180-461E-8A90-A05467D4CFC4}" destId="{63771D28-7E8D-4F75-84A8-754A2C72C5E0}" srcOrd="12" destOrd="0" presId="urn:microsoft.com/office/officeart/2018/2/layout/IconVerticalSolidList"/>
    <dgm:cxn modelId="{2037CB07-E8A4-40AC-A702-B83BBB401985}" type="presParOf" srcId="{63771D28-7E8D-4F75-84A8-754A2C72C5E0}" destId="{1525CB77-EAD2-4A1C-8DEB-DDA6248C5C31}" srcOrd="0" destOrd="0" presId="urn:microsoft.com/office/officeart/2018/2/layout/IconVerticalSolidList"/>
    <dgm:cxn modelId="{D607FCFD-91CB-4BFB-9E17-9033F6741846}" type="presParOf" srcId="{63771D28-7E8D-4F75-84A8-754A2C72C5E0}" destId="{1CD56325-1D37-43BA-9E97-6C5DC40F2F3B}" srcOrd="1" destOrd="0" presId="urn:microsoft.com/office/officeart/2018/2/layout/IconVerticalSolidList"/>
    <dgm:cxn modelId="{0C08ABBB-E4BE-45E3-8ACD-895E03571F1B}" type="presParOf" srcId="{63771D28-7E8D-4F75-84A8-754A2C72C5E0}" destId="{B686CA39-1EF2-4332-BC9C-2FBE8846AC85}" srcOrd="2" destOrd="0" presId="urn:microsoft.com/office/officeart/2018/2/layout/IconVerticalSolidList"/>
    <dgm:cxn modelId="{1DAF9F11-3300-4335-AFE4-233A86F6B820}" type="presParOf" srcId="{63771D28-7E8D-4F75-84A8-754A2C72C5E0}" destId="{151E561C-339F-474C-9B23-947EC99C867A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0C2E9-0FCC-49E4-BAFE-06FE34ECB77B}">
      <dsp:nvSpPr>
        <dsp:cNvPr id="0" name=""/>
        <dsp:cNvSpPr/>
      </dsp:nvSpPr>
      <dsp:spPr>
        <a:xfrm>
          <a:off x="0" y="2284"/>
          <a:ext cx="6263640" cy="11579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9B9EB6-7410-4CFD-8A58-81E2400DCF66}">
      <dsp:nvSpPr>
        <dsp:cNvPr id="0" name=""/>
        <dsp:cNvSpPr/>
      </dsp:nvSpPr>
      <dsp:spPr>
        <a:xfrm>
          <a:off x="350270" y="262816"/>
          <a:ext cx="636855" cy="63685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207E01-3A09-4EAF-8487-EF363C37AE24}">
      <dsp:nvSpPr>
        <dsp:cNvPr id="0" name=""/>
        <dsp:cNvSpPr/>
      </dsp:nvSpPr>
      <dsp:spPr>
        <a:xfrm>
          <a:off x="1337397" y="22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You must put a backslash before your student reference if you are using an I-Phone.</a:t>
          </a:r>
        </a:p>
      </dsp:txBody>
      <dsp:txXfrm>
        <a:off x="1337397" y="2284"/>
        <a:ext cx="4926242" cy="1157919"/>
      </dsp:txXfrm>
    </dsp:sp>
    <dsp:sp modelId="{37BAD700-900C-44B7-B3C8-3C62A121A42F}">
      <dsp:nvSpPr>
        <dsp:cNvPr id="0" name=""/>
        <dsp:cNvSpPr/>
      </dsp:nvSpPr>
      <dsp:spPr>
        <a:xfrm>
          <a:off x="0" y="1449684"/>
          <a:ext cx="6263640" cy="11579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C76970-34CD-4749-8D25-7ABD5838F6F2}">
      <dsp:nvSpPr>
        <dsp:cNvPr id="0" name=""/>
        <dsp:cNvSpPr/>
      </dsp:nvSpPr>
      <dsp:spPr>
        <a:xfrm>
          <a:off x="350270" y="1710216"/>
          <a:ext cx="636855" cy="63685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CDCDD7-1026-4894-A0E5-CFDECD514956}">
      <dsp:nvSpPr>
        <dsp:cNvPr id="0" name=""/>
        <dsp:cNvSpPr/>
      </dsp:nvSpPr>
      <dsp:spPr>
        <a:xfrm>
          <a:off x="1337397" y="1449684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\</a:t>
          </a:r>
        </a:p>
      </dsp:txBody>
      <dsp:txXfrm>
        <a:off x="1337397" y="1449684"/>
        <a:ext cx="4926242" cy="1157919"/>
      </dsp:txXfrm>
    </dsp:sp>
    <dsp:sp modelId="{F7265E6F-2E88-4505-A75C-7D4036CD761D}">
      <dsp:nvSpPr>
        <dsp:cNvPr id="0" name=""/>
        <dsp:cNvSpPr/>
      </dsp:nvSpPr>
      <dsp:spPr>
        <a:xfrm>
          <a:off x="0" y="2897083"/>
          <a:ext cx="6263640" cy="11579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2D5D96-DD9E-4B9F-A233-F49D8C0FE032}">
      <dsp:nvSpPr>
        <dsp:cNvPr id="0" name=""/>
        <dsp:cNvSpPr/>
      </dsp:nvSpPr>
      <dsp:spPr>
        <a:xfrm>
          <a:off x="350270" y="3157615"/>
          <a:ext cx="636855" cy="63685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2F733-FFF9-4D7A-9E6C-7D546BB522E9}">
      <dsp:nvSpPr>
        <dsp:cNvPr id="0" name=""/>
        <dsp:cNvSpPr/>
      </dsp:nvSpPr>
      <dsp:spPr>
        <a:xfrm>
          <a:off x="1337397" y="28970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Android phones you just enter your student reference</a:t>
          </a:r>
        </a:p>
      </dsp:txBody>
      <dsp:txXfrm>
        <a:off x="1337397" y="2897083"/>
        <a:ext cx="4926242" cy="1157919"/>
      </dsp:txXfrm>
    </dsp:sp>
    <dsp:sp modelId="{D80ECE5E-FF9E-4CA2-8EE0-3F11BDC53090}">
      <dsp:nvSpPr>
        <dsp:cNvPr id="0" name=""/>
        <dsp:cNvSpPr/>
      </dsp:nvSpPr>
      <dsp:spPr>
        <a:xfrm>
          <a:off x="0" y="4344483"/>
          <a:ext cx="6263640" cy="1157919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EBCC0-D86F-4708-BC38-56B7608B9FA3}">
      <dsp:nvSpPr>
        <dsp:cNvPr id="0" name=""/>
        <dsp:cNvSpPr/>
      </dsp:nvSpPr>
      <dsp:spPr>
        <a:xfrm>
          <a:off x="350270" y="4605015"/>
          <a:ext cx="636855" cy="636855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ED747-F7A4-4E79-8FD7-F48CA17C1915}">
      <dsp:nvSpPr>
        <dsp:cNvPr id="0" name=""/>
        <dsp:cNvSpPr/>
      </dsp:nvSpPr>
      <dsp:spPr>
        <a:xfrm>
          <a:off x="1337397" y="4344483"/>
          <a:ext cx="4926242" cy="11579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547" tIns="122547" rIns="122547" bIns="122547" numCol="1" spcCol="1270" anchor="ctr" anchorCtr="0">
          <a:noAutofit/>
        </a:bodyPr>
        <a:lstStyle/>
        <a:p>
          <a:pPr marL="0" lvl="0" indent="0" algn="l" defTabSz="8445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Password is your normal e-mail password.</a:t>
          </a:r>
        </a:p>
      </dsp:txBody>
      <dsp:txXfrm>
        <a:off x="1337397" y="4344483"/>
        <a:ext cx="4926242" cy="1157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76CE5-CDD9-43AA-B430-A133E00588F2}">
      <dsp:nvSpPr>
        <dsp:cNvPr id="0" name=""/>
        <dsp:cNvSpPr/>
      </dsp:nvSpPr>
      <dsp:spPr>
        <a:xfrm>
          <a:off x="0" y="470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A5EB8-5763-4A99-AFD3-E344CA4F2437}">
      <dsp:nvSpPr>
        <dsp:cNvPr id="0" name=""/>
        <dsp:cNvSpPr/>
      </dsp:nvSpPr>
      <dsp:spPr>
        <a:xfrm>
          <a:off x="195868" y="146157"/>
          <a:ext cx="356124" cy="35612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5A2B5E-4A85-428A-967D-10FFF0A17FB5}">
      <dsp:nvSpPr>
        <dsp:cNvPr id="0" name=""/>
        <dsp:cNvSpPr/>
      </dsp:nvSpPr>
      <dsp:spPr>
        <a:xfrm>
          <a:off x="747862" y="470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arrive at least 30 minutes before your exam is due to start</a:t>
          </a:r>
        </a:p>
      </dsp:txBody>
      <dsp:txXfrm>
        <a:off x="747862" y="470"/>
        <a:ext cx="5515777" cy="647499"/>
      </dsp:txXfrm>
    </dsp:sp>
    <dsp:sp modelId="{2C883261-5B49-4D73-A8F2-DD5DBE2AC323}">
      <dsp:nvSpPr>
        <dsp:cNvPr id="0" name=""/>
        <dsp:cNvSpPr/>
      </dsp:nvSpPr>
      <dsp:spPr>
        <a:xfrm>
          <a:off x="0" y="809844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D519CF-036F-4789-8E30-9259C69EC1E4}">
      <dsp:nvSpPr>
        <dsp:cNvPr id="0" name=""/>
        <dsp:cNvSpPr/>
      </dsp:nvSpPr>
      <dsp:spPr>
        <a:xfrm>
          <a:off x="195868" y="955532"/>
          <a:ext cx="356124" cy="35612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63777-1366-44C3-868C-18E30FE537DB}">
      <dsp:nvSpPr>
        <dsp:cNvPr id="0" name=""/>
        <dsp:cNvSpPr/>
      </dsp:nvSpPr>
      <dsp:spPr>
        <a:xfrm>
          <a:off x="747862" y="809844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Please bring all equipment that you need for the exam</a:t>
          </a:r>
        </a:p>
      </dsp:txBody>
      <dsp:txXfrm>
        <a:off x="747862" y="809844"/>
        <a:ext cx="5515777" cy="647499"/>
      </dsp:txXfrm>
    </dsp:sp>
    <dsp:sp modelId="{A1054300-FCE3-48F6-AFE7-CBF7791900CE}">
      <dsp:nvSpPr>
        <dsp:cNvPr id="0" name=""/>
        <dsp:cNvSpPr/>
      </dsp:nvSpPr>
      <dsp:spPr>
        <a:xfrm>
          <a:off x="0" y="1619219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B6322B-F6F2-4D88-BF1B-7C339166370A}">
      <dsp:nvSpPr>
        <dsp:cNvPr id="0" name=""/>
        <dsp:cNvSpPr/>
      </dsp:nvSpPr>
      <dsp:spPr>
        <a:xfrm>
          <a:off x="195868" y="1764906"/>
          <a:ext cx="356124" cy="35612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C6FA1-2A3E-4DC9-830B-54D602EAF0E0}">
      <dsp:nvSpPr>
        <dsp:cNvPr id="0" name=""/>
        <dsp:cNvSpPr/>
      </dsp:nvSpPr>
      <dsp:spPr>
        <a:xfrm>
          <a:off x="747862" y="1619219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Only clear water is allowed into the exam rooms</a:t>
          </a:r>
        </a:p>
      </dsp:txBody>
      <dsp:txXfrm>
        <a:off x="747862" y="1619219"/>
        <a:ext cx="5515777" cy="647499"/>
      </dsp:txXfrm>
    </dsp:sp>
    <dsp:sp modelId="{5DE8C7E7-45AF-48A5-8D57-088C549AC1C8}">
      <dsp:nvSpPr>
        <dsp:cNvPr id="0" name=""/>
        <dsp:cNvSpPr/>
      </dsp:nvSpPr>
      <dsp:spPr>
        <a:xfrm>
          <a:off x="0" y="2428594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0DEF89-67B9-4F77-B955-A47EA9698DC4}">
      <dsp:nvSpPr>
        <dsp:cNvPr id="0" name=""/>
        <dsp:cNvSpPr/>
      </dsp:nvSpPr>
      <dsp:spPr>
        <a:xfrm>
          <a:off x="195868" y="2574281"/>
          <a:ext cx="356124" cy="35612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9CACF-68B4-4892-9F78-E2A919EA95F9}">
      <dsp:nvSpPr>
        <dsp:cNvPr id="0" name=""/>
        <dsp:cNvSpPr/>
      </dsp:nvSpPr>
      <dsp:spPr>
        <a:xfrm>
          <a:off x="747862" y="2428594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Clear drink containers / no labels</a:t>
          </a:r>
        </a:p>
      </dsp:txBody>
      <dsp:txXfrm>
        <a:off x="747862" y="2428594"/>
        <a:ext cx="5515777" cy="647499"/>
      </dsp:txXfrm>
    </dsp:sp>
    <dsp:sp modelId="{042814DA-1B0E-41E9-8E40-272B2F230358}">
      <dsp:nvSpPr>
        <dsp:cNvPr id="0" name=""/>
        <dsp:cNvSpPr/>
      </dsp:nvSpPr>
      <dsp:spPr>
        <a:xfrm>
          <a:off x="0" y="3237968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BC3158-9573-4462-B7C4-A2CEB2E68813}">
      <dsp:nvSpPr>
        <dsp:cNvPr id="0" name=""/>
        <dsp:cNvSpPr/>
      </dsp:nvSpPr>
      <dsp:spPr>
        <a:xfrm>
          <a:off x="195868" y="3383656"/>
          <a:ext cx="356124" cy="35612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5BEB72-250D-4C4A-BC27-F8670CAA3360}">
      <dsp:nvSpPr>
        <dsp:cNvPr id="0" name=""/>
        <dsp:cNvSpPr/>
      </dsp:nvSpPr>
      <dsp:spPr>
        <a:xfrm>
          <a:off x="747862" y="3237968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No watches or electronic devices allowed in the exam rooms</a:t>
          </a:r>
        </a:p>
      </dsp:txBody>
      <dsp:txXfrm>
        <a:off x="747862" y="3237968"/>
        <a:ext cx="5515777" cy="647499"/>
      </dsp:txXfrm>
    </dsp:sp>
    <dsp:sp modelId="{134EEC21-1549-4D4C-98BA-296034510762}">
      <dsp:nvSpPr>
        <dsp:cNvPr id="0" name=""/>
        <dsp:cNvSpPr/>
      </dsp:nvSpPr>
      <dsp:spPr>
        <a:xfrm>
          <a:off x="0" y="4047343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3A5B79-5A42-4762-9BB9-3E17702E5BD8}">
      <dsp:nvSpPr>
        <dsp:cNvPr id="0" name=""/>
        <dsp:cNvSpPr/>
      </dsp:nvSpPr>
      <dsp:spPr>
        <a:xfrm>
          <a:off x="195868" y="4193030"/>
          <a:ext cx="356124" cy="35612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69156B-CBE9-4868-BE70-8755C4160A3F}">
      <dsp:nvSpPr>
        <dsp:cNvPr id="0" name=""/>
        <dsp:cNvSpPr/>
      </dsp:nvSpPr>
      <dsp:spPr>
        <a:xfrm>
          <a:off x="747862" y="4047343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Lanyards MUST be worn for identification purposes</a:t>
          </a:r>
        </a:p>
      </dsp:txBody>
      <dsp:txXfrm>
        <a:off x="747862" y="4047343"/>
        <a:ext cx="5515777" cy="647499"/>
      </dsp:txXfrm>
    </dsp:sp>
    <dsp:sp modelId="{1525CB77-EAD2-4A1C-8DEB-DDA6248C5C31}">
      <dsp:nvSpPr>
        <dsp:cNvPr id="0" name=""/>
        <dsp:cNvSpPr/>
      </dsp:nvSpPr>
      <dsp:spPr>
        <a:xfrm>
          <a:off x="0" y="4856717"/>
          <a:ext cx="6263640" cy="64749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D56325-1D37-43BA-9E97-6C5DC40F2F3B}">
      <dsp:nvSpPr>
        <dsp:cNvPr id="0" name=""/>
        <dsp:cNvSpPr/>
      </dsp:nvSpPr>
      <dsp:spPr>
        <a:xfrm>
          <a:off x="195868" y="5002405"/>
          <a:ext cx="356124" cy="35612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1E561C-339F-474C-9B23-947EC99C867A}">
      <dsp:nvSpPr>
        <dsp:cNvPr id="0" name=""/>
        <dsp:cNvSpPr/>
      </dsp:nvSpPr>
      <dsp:spPr>
        <a:xfrm>
          <a:off x="747862" y="4856717"/>
          <a:ext cx="5515777" cy="64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27" tIns="68527" rIns="68527" bIns="68527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No student is to leave the exam room early</a:t>
          </a:r>
        </a:p>
      </dsp:txBody>
      <dsp:txXfrm>
        <a:off x="747862" y="4856717"/>
        <a:ext cx="5515777" cy="6474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nagr@henleycol.ac.uk" TargetMode="External"/><Relationship Id="rId2" Type="http://schemas.openxmlformats.org/officeDocument/2006/relationships/hyperlink" Target="mailto:ITServiceDesk@henleycol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mo@henleycol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43D5550-76FD-4902-ACCC-59B54D8BBA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US" sz="4000">
                <a:cs typeface="Calibri Light"/>
              </a:rPr>
              <a:t>EXAMS &amp; EAA</a:t>
            </a:r>
            <a:endParaRPr lang="en-US" sz="40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33E067-289D-46AC-83D7-FE74FF84D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LOG IN TO YOUR REMS PORTAL</a:t>
            </a:r>
          </a:p>
        </p:txBody>
      </p:sp>
      <p:pic>
        <p:nvPicPr>
          <p:cNvPr id="7" name="Picture 7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54F23A6E-361F-46ED-9606-AA0CB2541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713" y="2265968"/>
            <a:ext cx="3635604" cy="2488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56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3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714758-577C-46B1-AA5D-75DDA4E1E0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US" sz="5200">
                <a:cs typeface="Calibri Light"/>
              </a:rPr>
              <a:t>Back slash</a:t>
            </a:r>
            <a:endParaRPr lang="en-US" sz="52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07B8DA1-C94D-4A16-B93B-1BFB3D9855A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3947094"/>
              </p:ext>
            </p:extLst>
          </p:nvPr>
        </p:nvGraphicFramePr>
        <p:xfrm>
          <a:off x="5093208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16092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F72B4FA-CB6B-469A-A488-41A1B70D5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Click on Learner Portal  --  My Details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" name="Picture 10" descr="Timeline&#10;&#10;Description automatically generated">
            <a:extLst>
              <a:ext uri="{FF2B5EF4-FFF2-40B4-BE49-F238E27FC236}">
                <a16:creationId xmlns:a16="http://schemas.microsoft.com/office/drawing/2014/main" id="{70125D65-27AE-492F-9D3C-A58B9EFD6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2537814"/>
            <a:ext cx="6894236" cy="142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17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104E51-CDB5-4C2E-82DD-7C1F34394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Click on Exams tab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68009ED7-CC9E-4004-9B5D-F8695D0308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5520" y="2847882"/>
            <a:ext cx="6894236" cy="1360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30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3B25270-DB63-41D5-91CF-BC43BB84C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Click Timetable and it will show the exam date, title, start, finish, room and seat.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1F50C7E-08F3-47DE-8392-5E5DDC6B25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2964" y="1476424"/>
            <a:ext cx="7833739" cy="3209713"/>
          </a:xfrm>
        </p:spPr>
        <p:txBody>
          <a:bodyPr anchor="ctr">
            <a:normAutofit/>
          </a:bodyPr>
          <a:lstStyle/>
          <a:p>
            <a:endParaRPr lang="en-US" sz="2000"/>
          </a:p>
        </p:txBody>
      </p:sp>
      <p:pic>
        <p:nvPicPr>
          <p:cNvPr id="7" name="Picture 7" descr="Graphical user interface&#10;&#10;Description automatically generated">
            <a:extLst>
              <a:ext uri="{FF2B5EF4-FFF2-40B4-BE49-F238E27FC236}">
                <a16:creationId xmlns:a16="http://schemas.microsoft.com/office/drawing/2014/main" id="{BF60C710-0D24-43CA-BF48-666DC00673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444" y="1653820"/>
            <a:ext cx="7628357" cy="1474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0577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BA3C12-2BB0-4DAE-96D7-751966FC4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Instructions</a:t>
            </a:r>
            <a:br>
              <a:rPr lang="en-US" sz="6000">
                <a:solidFill>
                  <a:schemeClr val="bg1"/>
                </a:solidFill>
                <a:cs typeface="Calibri Light"/>
              </a:rPr>
            </a:br>
            <a:endParaRPr lang="en-US" sz="600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206625-8C82-4BD5-A0D1-9AF26D2FC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786512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551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0001" y="-2"/>
            <a:ext cx="4069936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86B1B4-3084-4D7E-B55C-2F81E0E93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0080"/>
            <a:ext cx="3096427" cy="5613236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EAA's  On your home page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4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B79118D-0E0E-4401-9597-573A5EA13B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7" y="2363102"/>
            <a:ext cx="6894236" cy="236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33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7FFD28-545C-4C88-A2E7-152FB234C9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6100" y="349250"/>
            <a:ext cx="11099800" cy="180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066D0F-42C2-4737-A177-FAFFB140E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816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4600">
                <a:solidFill>
                  <a:srgbClr val="FFFFFF"/>
                </a:solidFill>
                <a:cs typeface="Calibri Light"/>
              </a:rPr>
              <a:t>Contact details</a:t>
            </a:r>
            <a:endParaRPr lang="en-US" sz="46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BD0ED-3196-4354-9467-F837E8741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91568"/>
            <a:ext cx="10515600" cy="378539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>
                <a:cs typeface="Calibri"/>
              </a:rPr>
              <a:t>Access to your Portal – </a:t>
            </a:r>
            <a:r>
              <a:rPr lang="en-US" sz="2400">
                <a:cs typeface="Calibri"/>
                <a:hlinkClick r:id="rId2"/>
              </a:rPr>
              <a:t>ITServiceDesk@henleycol.ac.uk</a:t>
            </a: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Exam details –                </a:t>
            </a:r>
            <a:r>
              <a:rPr lang="en-US" sz="2400">
                <a:cs typeface="Calibri"/>
                <a:hlinkClick r:id="rId3"/>
              </a:rPr>
              <a:t>nagr@henleycol.ac.uk</a:t>
            </a:r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                                          </a:t>
            </a:r>
            <a:r>
              <a:rPr lang="en-US" sz="2400">
                <a:cs typeface="Calibri"/>
                <a:hlinkClick r:id="rId4"/>
              </a:rPr>
              <a:t>Chmo@henleycol.ac.uk</a:t>
            </a:r>
          </a:p>
          <a:p>
            <a:endParaRPr lang="en-US" sz="2400">
              <a:cs typeface="Calibri"/>
            </a:endParaRPr>
          </a:p>
          <a:p>
            <a:r>
              <a:rPr lang="en-US" sz="2400">
                <a:cs typeface="Calibri"/>
              </a:rPr>
              <a:t>EAA's -                            Exams@henleycol.ac.uk</a:t>
            </a:r>
          </a:p>
          <a:p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902795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F2F631E0ECD94583F357941734FED4" ma:contentTypeVersion="14" ma:contentTypeDescription="Create a new document." ma:contentTypeScope="" ma:versionID="3ba4a774a09d895da4cc091366dab965">
  <xsd:schema xmlns:xsd="http://www.w3.org/2001/XMLSchema" xmlns:xs="http://www.w3.org/2001/XMLSchema" xmlns:p="http://schemas.microsoft.com/office/2006/metadata/properties" xmlns:ns3="c5946c5f-6d7b-4dcb-8fdb-f42d0b18832c" xmlns:ns4="7f55a1de-3ed5-468c-844d-1396f3826906" targetNamespace="http://schemas.microsoft.com/office/2006/metadata/properties" ma:root="true" ma:fieldsID="2e2abc27b43cb690e25da407d3fb4e89" ns3:_="" ns4:_="">
    <xsd:import namespace="c5946c5f-6d7b-4dcb-8fdb-f42d0b18832c"/>
    <xsd:import namespace="7f55a1de-3ed5-468c-844d-1396f382690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946c5f-6d7b-4dcb-8fdb-f42d0b18832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55a1de-3ed5-468c-844d-1396f382690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9DDC0C5-E804-4BA1-99E8-E9889443C5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946c5f-6d7b-4dcb-8fdb-f42d0b18832c"/>
    <ds:schemaRef ds:uri="7f55a1de-3ed5-468c-844d-1396f38269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33B920-C765-428F-9A3E-BBF32CC324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4AA947-9219-4B0E-8A55-F25E5CC6A80F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7f55a1de-3ed5-468c-844d-1396f3826906"/>
    <ds:schemaRef ds:uri="c5946c5f-6d7b-4dcb-8fdb-f42d0b18832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277</Words>
  <Application>Microsoft Office PowerPoint</Application>
  <PresentationFormat>Widescreen</PresentationFormat>
  <Paragraphs>26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EXAMS &amp; EAA</vt:lpstr>
      <vt:lpstr>LOG IN TO YOUR REMS PORTAL</vt:lpstr>
      <vt:lpstr>Back slash</vt:lpstr>
      <vt:lpstr>Click on Learner Portal  --  My Details</vt:lpstr>
      <vt:lpstr>Click on Exams tab</vt:lpstr>
      <vt:lpstr>Click Timetable and it will show the exam date, title, start, finish, room and seat.</vt:lpstr>
      <vt:lpstr>Instructions </vt:lpstr>
      <vt:lpstr>EAA's  On your home page</vt:lpstr>
      <vt:lpstr>Contact details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Lovejoy</dc:creator>
  <cp:lastModifiedBy>Sara Lovejoy</cp:lastModifiedBy>
  <cp:revision>127</cp:revision>
  <dcterms:created xsi:type="dcterms:W3CDTF">2022-02-15T09:35:28Z</dcterms:created>
  <dcterms:modified xsi:type="dcterms:W3CDTF">2022-02-15T15:57:33Z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0x0101008EF2F631E0ECD94583F357941734FED4</vt:lpwstr>
  </property>
</Properties>
</file>